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81" r:id="rId2"/>
    <p:sldId id="257" r:id="rId3"/>
    <p:sldId id="258" r:id="rId4"/>
    <p:sldId id="27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12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4FC80-050C-41EA-950A-DBC6FCF45970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98D30-DD92-4CE0-9685-47A142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4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39DCA1-8871-4CDA-BBA7-C3A0BE2CC673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2A40E5-4ECF-4E64-ABA9-8E68F48E97EA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7B990C-D4A5-41C6-B53E-F33ECCA2F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4E6AD5-0B23-4C50-87E0-108B0E77D62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grpSp>
        <p:nvGrpSpPr>
          <p:cNvPr id="9219" name="Group 924"/>
          <p:cNvGrpSpPr>
            <a:grpSpLocks/>
          </p:cNvGrpSpPr>
          <p:nvPr/>
        </p:nvGrpSpPr>
        <p:grpSpPr bwMode="auto">
          <a:xfrm>
            <a:off x="0" y="-234268"/>
            <a:ext cx="9144000" cy="7092268"/>
            <a:chOff x="609600" y="1360488"/>
            <a:chExt cx="6465887" cy="4598987"/>
          </a:xfrm>
        </p:grpSpPr>
        <p:grpSp>
          <p:nvGrpSpPr>
            <p:cNvPr id="9230" name="Group 5"/>
            <p:cNvGrpSpPr>
              <a:grpSpLocks/>
            </p:cNvGrpSpPr>
            <p:nvPr/>
          </p:nvGrpSpPr>
          <p:grpSpPr bwMode="auto">
            <a:xfrm>
              <a:off x="609600" y="3200397"/>
              <a:ext cx="6465885" cy="919162"/>
              <a:chOff x="1206" y="3709"/>
              <a:chExt cx="10184" cy="1440"/>
            </a:xfrm>
          </p:grpSpPr>
          <p:grpSp>
            <p:nvGrpSpPr>
              <p:cNvPr id="9967" name="Group 6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10138" name="Rectangle 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13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1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2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3" name="Line 1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" name="Line 1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5" name="Line 1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6" name="Line 1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7" name="Line 1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8" name="Line 1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" name="Line 1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68" name="Group 19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1012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12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1" name="Line 25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2" name="Line 26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3" name="Line 27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4" name="Line 28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5" name="Line 29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6" name="Line 30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7" name="Line 31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69" name="Group 32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10114" name="Rectangle 3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115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6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7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9" name="Line 3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0" name="Line 3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1" name="Line 4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2" name="Line 4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3" name="Line 4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4" name="Line 4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25" name="Line 4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70" name="Group 45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10102" name="Rectangle 46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10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4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5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7" name="Line 51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8" name="Line 52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9" name="Line 53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0" name="Line 54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1" name="Line 55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2" name="Line 56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13" name="Line 57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71" name="Group 58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10090" name="Rectangle 5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091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2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3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4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5" name="Line 6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6" name="Line 6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7" name="Line 6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8" name="Line 6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99" name="Line 6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0" name="Line 6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01" name="Line 7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72" name="Group 71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10078" name="Rectangle 72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079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0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1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3" name="Line 77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4" name="Line 78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5" name="Line 79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6" name="Line 80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7" name="Line 81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8" name="Line 82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89" name="Line 83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73" name="Group 84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10066" name="Rectangle 8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067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8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9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0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1" name="Line 9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2" name="Line 9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3" name="Line 9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4" name="Line 9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5" name="Line 9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6" name="Line 9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7" name="Line 9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74" name="Group 97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9975" name="Group 98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10054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0055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6" name="Line 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7" name="Line 1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8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9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60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61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62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63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64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65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76" name="Group 111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10042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0043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4" name="Line 1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5" name="Line 1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6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7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2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53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77" name="Group 124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10030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0031" name="Lin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2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3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4" name="Line 1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6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7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8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39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0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41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78" name="Group 137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10018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0019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0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1" name="Line 1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2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3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4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6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8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9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79" name="Group 150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10006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0007" name="Lin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8" name="Line 1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9" name="Line 1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0" name="Line 1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1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2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3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4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5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6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7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80" name="Group 163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994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995" name="Line 1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6" name="Line 1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7" name="Line 1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8" name="Line 1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9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0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1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2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3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4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05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81" name="Group 176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982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983" name="Line 1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84" name="Line 1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85" name="Line 1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86" name="Line 1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87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88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89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0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1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2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93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9231" name="Group 189"/>
            <p:cNvGrpSpPr>
              <a:grpSpLocks/>
            </p:cNvGrpSpPr>
            <p:nvPr/>
          </p:nvGrpSpPr>
          <p:grpSpPr bwMode="auto">
            <a:xfrm>
              <a:off x="609600" y="1360488"/>
              <a:ext cx="6465885" cy="1020653"/>
              <a:chOff x="1206" y="3709"/>
              <a:chExt cx="10184" cy="1599"/>
            </a:xfrm>
          </p:grpSpPr>
          <p:grpSp>
            <p:nvGrpSpPr>
              <p:cNvPr id="9784" name="Group 190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9955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956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7" name="Line 19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8" name="Line 19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9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60" name="Line 19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61" name="Line 19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62" name="Line 19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63" name="Line 19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64" name="Line 20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65" name="Line 20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66" name="Line 20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85" name="Group 203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1599"/>
                <a:chOff x="10064" y="12958"/>
                <a:chExt cx="1575" cy="1599"/>
              </a:xfrm>
            </p:grpSpPr>
            <p:sp>
              <p:nvSpPr>
                <p:cNvPr id="9943" name="Rectangle 204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944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5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6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7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8" name="Line 209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9" name="Line 210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0" name="Line 211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1" name="Line 212"/>
                <p:cNvSpPr>
                  <a:spLocks noChangeShapeType="1"/>
                </p:cNvSpPr>
                <p:nvPr/>
              </p:nvSpPr>
              <p:spPr bwMode="auto">
                <a:xfrm>
                  <a:off x="10236" y="13839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2" name="Line 213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3" name="Line 214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54" name="Line 215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86" name="Group 216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9931" name="Rectangle 21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932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3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4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5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6" name="Line 22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7" name="Line 22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8" name="Line 22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9" name="Line 22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0" name="Line 22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1" name="Line 22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2" name="Line 22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87" name="Group 229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9919" name="Rectangle 230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920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1" name="Line 232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2" name="Line 233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3" name="Line 234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4" name="Line 235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5" name="Line 236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6" name="Line 237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7" name="Line 238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8" name="Line 239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29" name="Line 240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0" name="Line 241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88" name="Group 242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9907" name="Rectangle 24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908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9" name="Line 24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0" name="Line 24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1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2" name="Line 24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3" name="Line 24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4" name="Line 25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5" name="Line 25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6" name="Line 25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7" name="Line 25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18" name="Line 25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89" name="Group 255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989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896" name="Line 257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7" name="Line 258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8" name="Line 259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9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0" name="Line 261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1" name="Line 262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2" name="Line 263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3" name="Line 264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4" name="Line 265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5" name="Line 266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06" name="Line 267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90" name="Group 268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9883" name="Rectangle 26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884" name="Line 27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85" name="Line 27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86" name="Line 27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87" name="Line 2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88" name="Line 27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89" name="Line 27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0" name="Line 27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1" name="Line 27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2" name="Line 27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3" name="Line 27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94" name="Line 28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91" name="Group 281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9792" name="Group 282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871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872" name="Line 2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3" name="Line 2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4" name="Line 2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5" name="Line 2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7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8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9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80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81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82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93" name="Group 295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859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860" name="Line 2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1" name="Line 2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2" name="Line 2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3" name="Line 3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4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5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6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7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8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69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70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94" name="Group 308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847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848" name="Line 3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9" name="Line 3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0" name="Line 3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1" name="Line 3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2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3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4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5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6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7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58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95" name="Group 321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835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836" name="Line 3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7" name="Line 3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8" name="Line 3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9" name="Line 3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0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1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2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3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4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5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46" name="Line 333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96" name="Group 334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5" cy="720"/>
                  <a:chOff x="10063" y="12958"/>
                  <a:chExt cx="1576" cy="720"/>
                </a:xfrm>
              </p:grpSpPr>
              <p:sp>
                <p:nvSpPr>
                  <p:cNvPr id="9823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10063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824" name="Line 3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5" name="Line 3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6" name="Line 3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7" name="Lin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8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9" name="Line 34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0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1" name="Line 34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2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3" name="Line 34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34" name="Line 34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97" name="Group 347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811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812" name="Line 3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3" name="Line 3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4" name="Line 3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5" name="Line 3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6" name="Line 353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7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8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9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0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1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22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98" name="Group 360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799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800" name="Line 3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1" name="Line 3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2" name="Line 3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3" name="Line 3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4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5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6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7" name="Line 36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8" name="Line 37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09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10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9232" name="Group 373"/>
            <p:cNvGrpSpPr>
              <a:grpSpLocks/>
            </p:cNvGrpSpPr>
            <p:nvPr/>
          </p:nvGrpSpPr>
          <p:grpSpPr bwMode="auto">
            <a:xfrm>
              <a:off x="609600" y="5038725"/>
              <a:ext cx="6465885" cy="920750"/>
              <a:chOff x="1206" y="3709"/>
              <a:chExt cx="10184" cy="1440"/>
            </a:xfrm>
          </p:grpSpPr>
          <p:grpSp>
            <p:nvGrpSpPr>
              <p:cNvPr id="9601" name="Group 374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9772" name="Rectangle 37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773" name="Line 37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4" name="Line 37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5" name="Line 37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6" name="Line 37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7" name="Line 38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8" name="Line 38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9" name="Line 38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80" name="Line 38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81" name="Line 38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82" name="Line 38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83" name="Line 38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02" name="Group 387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976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761" name="Line 389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2" name="Line 390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3" name="Line 391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4" name="Line 392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5" name="Line 393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6" name="Line 394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7" name="Line 395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8" name="Line 396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69" name="Line 397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0" name="Line 398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71" name="Line 399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03" name="Group 400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9748" name="Rectangle 40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749" name="Line 40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0" name="Line 40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1" name="Line 40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2" name="Line 40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3" name="Line 40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4" name="Line 40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5" name="Line 40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6" name="Line 40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7" name="Line 41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" name="Line 41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" name="Line 41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04" name="Group 413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9736" name="Rectangle 414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737" name="Line 415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8" name="Line 416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9" name="Line 417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0" name="Line 418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1" name="Line 419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2" name="Line 420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3" name="Line 421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4" name="Line 422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5" name="Line 423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6" name="Line 424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7" name="Line 425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05" name="Group 426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9724" name="Rectangle 42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725" name="Line 42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6" name="Line 42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7" name="Line 43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8" name="Line 43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9" name="Line 43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0" name="Line 43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1" name="Line 43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2" name="Line 43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3" name="Line 43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" name="Line 43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5" name="Line 43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06" name="Group 439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9712" name="Rectangle 440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713" name="Line 441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4" name="Line 442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5" name="Line 443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6" name="Line 444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7" name="Line 445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8" name="Line 446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9" name="Line 447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0" name="Line 448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1" name="Line 449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2" name="Line 450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3" name="Line 451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07" name="Group 452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9700" name="Rectangle 45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701" name="Line 45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2" name="Line 45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3" name="Line 45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4" name="Line 45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5" name="Line 45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6" name="Line 45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7" name="Line 46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8" name="Line 46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9" name="Line 46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0" name="Line 46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1" name="Line 46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08" name="Group 465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9609" name="Group 466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688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689" name="Line 4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0" name="Line 4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1" name="Line 4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2" name="Line 4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3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4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5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6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7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8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99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10" name="Group 479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676" name="Rectangle 480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677" name="Line 4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8" name="Line 4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9" name="Line 4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0" name="Line 4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1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2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3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4" name="Line 488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5" name="Line 489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6" name="Line 490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87" name="Line 491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11" name="Group 492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664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665" name="Line 4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6" name="Line 4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7" name="Line 4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8" name="Line 4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9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0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1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2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3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4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75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12" name="Group 505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652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653" name="Line 5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4" name="Line 5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5" name="Line 5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6" name="Line 5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7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8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9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0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1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2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63" name="Line 517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13" name="Group 518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640" name="Rectangle 51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641" name="Line 5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2" name="Line 5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3" name="Line 5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4" name="Line 5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5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6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7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8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49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0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51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14" name="Group 531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628" name="Rectangle 532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629" name="Line 5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0" name="Line 5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1" name="Line 5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2" name="Line 5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3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4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5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6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7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8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39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15" name="Group 544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616" name="Rectangle 545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617" name="Line 5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18" name="Line 5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19" name="Line 5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0" name="Line 5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1" name="Line 55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2" name="Line 55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3" name="Line 55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4" name="Line 55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5" name="Line 55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6" name="Line 55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27" name="Line 55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9233" name="Group 557"/>
            <p:cNvGrpSpPr>
              <a:grpSpLocks/>
            </p:cNvGrpSpPr>
            <p:nvPr/>
          </p:nvGrpSpPr>
          <p:grpSpPr bwMode="auto">
            <a:xfrm>
              <a:off x="609600" y="2279650"/>
              <a:ext cx="6465885" cy="920750"/>
              <a:chOff x="1206" y="3709"/>
              <a:chExt cx="10184" cy="1440"/>
            </a:xfrm>
          </p:grpSpPr>
          <p:grpSp>
            <p:nvGrpSpPr>
              <p:cNvPr id="9418" name="Group 558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9589" name="Rectangle 55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590" name="Line 5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1" name="Line 56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2" name="Line 56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3" name="Line 56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4" name="Line 56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5" name="Line 56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6" name="Line 56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7" name="Line 56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8" name="Line 56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9" name="Line 56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00" name="Line 57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19" name="Group 571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9577" name="Rectangle 572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578" name="Line 5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9" name="Line 574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0" name="Line 575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1" name="Line 576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2" name="Line 577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3" name="Line 578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4" name="Line 579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5" name="Line 580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6" name="Line 581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7" name="Line 582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8" name="Line 583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0" name="Group 584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9565" name="Rectangle 58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566" name="Line 58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7" name="Line 58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8" name="Line 58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9" name="Line 58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0" name="Line 59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1" name="Line 59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2" name="Line 59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3" name="Line 59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4" name="Line 59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5" name="Line 59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6" name="Line 59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1" name="Group 597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9553" name="Rectangle 598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554" name="Line 599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5" name="Line 600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6" name="Line 601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7" name="Line 602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8" name="Line 603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9" name="Line 604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0" name="Line 605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1" name="Line 606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2" name="Line 607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3" name="Line 608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64" name="Line 609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2" name="Group 610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9541" name="Rectangle 61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542" name="Line 61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3" name="Line 61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4" name="Line 61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5" name="Line 61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6" name="Line 61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7" name="Line 61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8" name="Line 61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9" name="Line 61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0" name="Line 62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1" name="Line 62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52" name="Line 62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3" name="Group 623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9529" name="Rectangle 624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530" name="Line 625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1" name="Line 626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2" name="Line 627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3" name="Line 628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4" name="Line 629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5" name="Line 630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6" name="Line 631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7" name="Line 632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8" name="Line 633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9" name="Line 634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40" name="Line 635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4" name="Group 636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9517" name="Rectangle 63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518" name="Line 63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19" name="Line 63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0" name="Line 64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1" name="Line 64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2" name="Line 64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3" name="Line 64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4" name="Line 64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5" name="Line 64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6" name="Line 64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7" name="Line 64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8" name="Line 64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5" name="Group 649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9426" name="Group 650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505" name="Rectangle 65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506" name="Line 6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7" name="Line 6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8" name="Line 6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9" name="Line 6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10" name="Line 65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11" name="Line 65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12" name="Line 65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13" name="Line 65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14" name="Line 66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15" name="Line 66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16" name="Line 66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427" name="Group 663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493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494" name="Line 6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5" name="Line 6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6" name="Line 6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7" name="Line 6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8" name="Line 669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9" name="Line 670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0" name="Line 671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1" name="Line 672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2" name="Line 673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3" name="Line 674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04" name="Line 675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428" name="Group 676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481" name="Rectangle 67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482" name="Line 6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3" name="Line 6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4" name="Line 6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5" name="Line 6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6" name="Line 68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7" name="Line 68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8" name="Line 68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9" name="Line 68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0" name="Line 68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1" name="Line 68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92" name="Line 68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429" name="Group 689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469" name="Rectangle 690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470" name="Line 6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1" name="Line 6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2" name="Line 6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3" name="Line 6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4" name="Line 695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5" name="Line 696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6" name="Line 697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7" name="Line 698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8" name="Line 699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79" name="Line 700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80" name="Line 701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430" name="Group 702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457" name="Rectangle 70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458" name="Line 7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9" name="Line 7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0" name="Line 7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1" name="Line 7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2" name="Line 70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3" name="Line 70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4" name="Line 71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5" name="Line 71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6" name="Line 71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7" name="Line 71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8" name="Line 71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431" name="Group 715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445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446" name="Line 7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7" name="Line 7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8" name="Line 7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9" name="Line 7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0" name="Line 721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1" name="Line 722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2" name="Line 723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3" name="Line 724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4" name="Line 725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5" name="Line 726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6" name="Line 727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432" name="Group 728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433" name="Rectangle 72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434" name="Line 7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5" name="Line 7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6" name="Line 7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7" name="Line 7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8" name="Line 73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9" name="Line 73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0" name="Line 73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1" name="Line 73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2" name="Line 73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3" name="Line 73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4" name="Line 74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9234" name="Group 741"/>
            <p:cNvGrpSpPr>
              <a:grpSpLocks/>
            </p:cNvGrpSpPr>
            <p:nvPr/>
          </p:nvGrpSpPr>
          <p:grpSpPr bwMode="auto">
            <a:xfrm>
              <a:off x="609600" y="4119563"/>
              <a:ext cx="6465885" cy="919162"/>
              <a:chOff x="1206" y="3709"/>
              <a:chExt cx="10184" cy="1440"/>
            </a:xfrm>
          </p:grpSpPr>
          <p:grpSp>
            <p:nvGrpSpPr>
              <p:cNvPr id="9235" name="Group 742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9406" name="Rectangle 74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407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8" name="Line 74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9" name="Line 74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0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1" name="Line 74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2" name="Line 74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3" name="Line 75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4" name="Line 75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5" name="Line 75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6" name="Line 75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7" name="Line 75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6" name="Group 755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9394" name="Rectangle 756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395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6" name="Line 758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7" name="Line 759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8" name="Line 7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9" name="Line 761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0" name="Line 762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1" name="Line 763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2" name="Line 764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3" name="Line 765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4" name="Line 766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5" name="Line 767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7" name="Group 768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9382" name="Rectangle 76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383" name="Line 77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4" name="Line 77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5" name="Line 77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6" name="Line 7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7" name="Line 77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8" name="Line 77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9" name="Line 77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0" name="Line 77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1" name="Line 77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2" name="Line 77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3" name="Line 78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8" name="Group 781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9370" name="Rectangle 782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371" name="Line 783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2" name="Line 784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3" name="Line 785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4" name="Line 786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5" name="Line 787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6" name="Line 788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7" name="Line 789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8" name="Line 790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79" name="Line 791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0" name="Line 792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1" name="Line 793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9" name="Group 794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9358" name="Rectangle 79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359" name="Line 79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0" name="Line 79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1" name="Line 79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2" name="Line 79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3" name="Line 80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4" name="Line 80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5" name="Line 80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6" name="Line 80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7" name="Line 80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8" name="Line 80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69" name="Line 80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0" name="Group 807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9346" name="Rectangle 808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347" name="Line 809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8" name="Line 810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9" name="Line 811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0" name="Line 812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1" name="Line 813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2" name="Line 814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3" name="Line 815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4" name="Line 816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5" name="Line 817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6" name="Line 818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7" name="Line 819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1" name="Group 820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9334" name="Rectangle 82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9335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6" name="Line 82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7" name="Line 82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8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9" name="Line 82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0" name="Line 82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1" name="Line 82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2" name="Line 82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3" name="Line 83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4" name="Line 83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45" name="Line 83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2" name="Group 833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9243" name="Group 834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322" name="Rectangle 835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323" name="Line 8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4" name="Line 8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5" name="Line 8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6" name="Line 8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7" name="Line 84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8" name="Line 84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9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0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1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2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3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44" name="Group 847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310" name="Rectangle 848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311" name="Line 8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2" name="Line 8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3" name="Line 8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4" name="Line 8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5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6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7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8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9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0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1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45" name="Group 860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298" name="Rectangle 86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299" name="Line 8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0" name="Line 8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1" name="Line 8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2" name="Line 8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3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4" name="Line 86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5" name="Line 86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6" name="Line 86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7" name="Line 87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8" name="Line 87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9" name="Line 87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46" name="Group 873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286" name="Rectangle 874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287" name="Line 8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8" name="Line 8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9" name="Line 8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0" name="Line 8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1" name="Line 879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2" name="Line 880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3" name="Line 881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4" name="Line 882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5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6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7" name="Line 885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47" name="Group 886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274" name="Rectangle 88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275" name="Line 8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6" name="Line 8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7" name="Line 8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8" name="Line 8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9" name="Line 89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0" name="Line 89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1" name="Line 89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2" name="Line 89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3" name="Line 89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4" name="Line 89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5" name="Line 89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48" name="Group 899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262" name="Rectangle 900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263" name="Line 9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4" name="Line 9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5" name="Line 9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6" name="Line 9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7" name="Line 905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8" name="Line 906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9" name="Line 907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0" name="Line 908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1" name="Line 909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2" name="Line 910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3" name="Line 911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49" name="Group 912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250" name="Rectangle 91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9251" name="Line 9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2" name="Line 9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3" name="Line 9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4" name="Line 9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5" name="Line 91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6" name="Line 91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7" name="Line 92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8" name="Line 92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9" name="Line 92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0" name="Line 92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1" name="Line 92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cxnSp>
        <p:nvCxnSpPr>
          <p:cNvPr id="935" name="Straight Connector 934"/>
          <p:cNvCxnSpPr/>
          <p:nvPr/>
        </p:nvCxnSpPr>
        <p:spPr>
          <a:xfrm>
            <a:off x="634652" y="-605497"/>
            <a:ext cx="15026" cy="7539697"/>
          </a:xfrm>
          <a:prstGeom prst="line">
            <a:avLst/>
          </a:prstGeom>
          <a:ln w="5397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" name="Line 304"/>
          <p:cNvSpPr>
            <a:spLocks noChangeShapeType="1"/>
          </p:cNvSpPr>
          <p:nvPr/>
        </p:nvSpPr>
        <p:spPr bwMode="auto">
          <a:xfrm>
            <a:off x="1971111" y="-222500"/>
            <a:ext cx="0" cy="70676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" name="TextBox 927"/>
          <p:cNvSpPr txBox="1"/>
          <p:nvPr/>
        </p:nvSpPr>
        <p:spPr>
          <a:xfrm>
            <a:off x="3200400" y="131802"/>
            <a:ext cx="4544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000" b="1" dirty="0" smtClean="0">
                <a:latin typeface="HP001 5 hàng" pitchFamily="34" charset="0"/>
                <a:ea typeface="HP001" pitchFamily="34" charset="0"/>
              </a:rPr>
              <a:t>T</a:t>
            </a:r>
            <a:r>
              <a:rPr lang="el-GR" sz="3000" b="1" dirty="0" smtClean="0">
                <a:latin typeface="HP001 5 hàng" pitchFamily="34" charset="0"/>
                <a:ea typeface="HP001" pitchFamily="34" charset="0"/>
              </a:rPr>
              <a:t>ς</a:t>
            </a:r>
            <a:r>
              <a:rPr lang="en-US" sz="3000" b="1" dirty="0" err="1" smtClean="0">
                <a:latin typeface="HP001 5 hàng" pitchFamily="34" charset="0"/>
                <a:ea typeface="HP001" pitchFamily="34" charset="0"/>
              </a:rPr>
              <a:t>ên</a:t>
            </a:r>
            <a:r>
              <a:rPr lang="en-US" sz="3000" b="1" dirty="0" smtClean="0">
                <a:latin typeface="HP001 5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5 hàng" pitchFamily="34" charset="0"/>
                <a:ea typeface="HP001" pitchFamily="34" charset="0"/>
              </a:rPr>
              <a:t>chiếc</a:t>
            </a:r>
            <a:r>
              <a:rPr lang="en-US" sz="3000" b="1" dirty="0" smtClean="0">
                <a:latin typeface="HP001 5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5 hàng" pitchFamily="34" charset="0"/>
                <a:ea typeface="HP001" pitchFamily="34" charset="0"/>
              </a:rPr>
              <a:t>bè</a:t>
            </a:r>
            <a:endParaRPr lang="en-US" sz="3000" b="1" dirty="0">
              <a:latin typeface="HP001 5 hàng" pitchFamily="34" charset="0"/>
              <a:ea typeface="HP0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906" y="838200"/>
            <a:ext cx="7938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err="1" smtClean="0">
                <a:latin typeface="HP001 5 hàng" pitchFamily="34" charset="0"/>
                <a:ea typeface="HP001" pitchFamily="34" charset="0"/>
              </a:rPr>
              <a:t>Tċ</a:t>
            </a:r>
            <a:r>
              <a:rPr lang="en-US" sz="2800" b="1" dirty="0" smtClean="0">
                <a:latin typeface="HP001 5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5 hàng" pitchFamily="34" charset="0"/>
                <a:ea typeface="HP001" pitchFamily="34" charset="0"/>
              </a:rPr>
              <a:t>và</a:t>
            </a:r>
            <a:r>
              <a:rPr lang="en-US" sz="2800" b="1" dirty="0">
                <a:latin typeface="HP001 5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5 hàng" pitchFamily="34" charset="0"/>
                <a:ea typeface="HP001" pitchFamily="34" charset="0"/>
              </a:rPr>
              <a:t>Dế</a:t>
            </a:r>
            <a:r>
              <a:rPr lang="en-US" sz="2800" b="1" dirty="0">
                <a:latin typeface="HP001 5 hàng" pitchFamily="34" charset="0"/>
                <a:ea typeface="HP001" pitchFamily="34" charset="0"/>
              </a:rPr>
              <a:t>  </a:t>
            </a:r>
            <a:r>
              <a:rPr lang="en-US" sz="2800" b="1" dirty="0" err="1" smtClean="0">
                <a:latin typeface="HP001 5 hàng" pitchFamily="34" charset="0"/>
                <a:ea typeface="HP001" pitchFamily="34" charset="0"/>
              </a:rPr>
              <a:t>Tǟũi</a:t>
            </a:r>
            <a:r>
              <a:rPr lang="en-US" sz="2800" b="1" dirty="0" smtClean="0">
                <a:latin typeface="HP001 5 hàng" pitchFamily="34" charset="0"/>
                <a:ea typeface="HP001" pitchFamily="34" charset="0"/>
              </a:rPr>
              <a:t> </a:t>
            </a:r>
            <a:r>
              <a:rPr lang="el-GR" sz="2800" b="1" dirty="0" smtClean="0">
                <a:latin typeface="HP001 5 hàng" pitchFamily="34" charset="0"/>
                <a:ea typeface="HP001" pitchFamily="34" charset="0"/>
              </a:rPr>
              <a:t>ς</a:t>
            </a:r>
            <a:r>
              <a:rPr lang="en-US" sz="2800" b="1" dirty="0" smtClean="0">
                <a:latin typeface="HP001 5 hàng" pitchFamily="34" charset="0"/>
                <a:ea typeface="HP001" pitchFamily="34" charset="0"/>
              </a:rPr>
              <a:t>ủ </a:t>
            </a:r>
            <a:r>
              <a:rPr lang="en-US" sz="2800" b="1" dirty="0" err="1">
                <a:latin typeface="HP001 5 hàng" pitchFamily="34" charset="0"/>
                <a:ea typeface="HP001" pitchFamily="34" charset="0"/>
              </a:rPr>
              <a:t>nhau</a:t>
            </a:r>
            <a:r>
              <a:rPr lang="en-US" sz="2800" b="1" dirty="0">
                <a:latin typeface="HP001 5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5 hàng" pitchFamily="34" charset="0"/>
                <a:ea typeface="HP001" pitchFamily="34" charset="0"/>
              </a:rPr>
              <a:t>đi</a:t>
            </a:r>
            <a:r>
              <a:rPr lang="en-US" sz="2800" b="1" dirty="0">
                <a:latin typeface="HP001 5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5 hàng" pitchFamily="34" charset="0"/>
                <a:ea typeface="HP001" pitchFamily="34" charset="0"/>
              </a:rPr>
              <a:t>ngao</a:t>
            </a:r>
            <a:r>
              <a:rPr lang="en-US" sz="2800" b="1" dirty="0">
                <a:latin typeface="HP001 5 hàng" pitchFamily="34" charset="0"/>
                <a:ea typeface="HP001" pitchFamily="34" charset="0"/>
              </a:rPr>
              <a:t> du </a:t>
            </a:r>
            <a:r>
              <a:rPr lang="en-US" sz="2800" b="1" dirty="0" err="1" smtClean="0">
                <a:latin typeface="HP001 5 hàng" pitchFamily="34" charset="0"/>
                <a:ea typeface="HP001"/>
              </a:rPr>
              <a:t>Ǉ</a:t>
            </a:r>
            <a:r>
              <a:rPr lang="en-US" sz="2800" b="1" dirty="0" err="1" smtClean="0">
                <a:latin typeface="HP001 5 hàng" pitchFamily="34" charset="0"/>
                <a:ea typeface="HP001" pitchFamily="34" charset="0"/>
              </a:rPr>
              <a:t>hiên</a:t>
            </a:r>
            <a:r>
              <a:rPr lang="en-US" sz="2800" b="1" dirty="0" smtClean="0">
                <a:latin typeface="HP001 5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5 hàng" pitchFamily="34" charset="0"/>
                <a:ea typeface="HP001" pitchFamily="34" charset="0"/>
              </a:rPr>
              <a:t>hạ</a:t>
            </a:r>
            <a:r>
              <a:rPr lang="en-US" sz="2800" b="1" dirty="0" smtClean="0">
                <a:latin typeface="HP001 5 hàng" pitchFamily="34" charset="0"/>
                <a:ea typeface="HP001" pitchFamily="34" charset="0"/>
              </a:rPr>
              <a:t>: </a:t>
            </a:r>
            <a:endParaRPr lang="en-US" sz="2800" b="1" dirty="0">
              <a:latin typeface="HP001 5 hàng" pitchFamily="34" charset="0"/>
              <a:ea typeface="HP001" pitchFamily="34" charset="0"/>
            </a:endParaRPr>
          </a:p>
        </p:txBody>
      </p:sp>
      <p:sp>
        <p:nvSpPr>
          <p:cNvPr id="932" name="TextBox 931"/>
          <p:cNvSpPr txBox="1"/>
          <p:nvPr/>
        </p:nvSpPr>
        <p:spPr>
          <a:xfrm>
            <a:off x="1218677" y="1610380"/>
            <a:ext cx="7811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Chúng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/>
              </a:rPr>
              <a:t>Ǉ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ċ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ngày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đi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đêm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nghỉ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,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cùng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nhau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say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0514" y="2298299"/>
            <a:ext cx="7345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ngắm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dǌ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đưŊg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2996625"/>
            <a:ext cx="8445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Ngày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kia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đến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mŎ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bờ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sŪg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,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chúng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/>
              </a:rPr>
              <a:t>Ǉ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ċ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ghép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ba</a:t>
            </a:r>
            <a:endParaRPr lang="en-US" sz="2800" b="1" dirty="0" smtClean="0">
              <a:latin typeface="HP001 4 hàng" pitchFamily="34" charset="0"/>
              <a:ea typeface="HP001" pitchFamily="34" charset="0"/>
            </a:endParaRPr>
          </a:p>
        </p:txBody>
      </p:sp>
      <p:sp>
        <p:nvSpPr>
          <p:cNvPr id="936" name="Rectangle 935"/>
          <p:cNvSpPr/>
          <p:nvPr/>
        </p:nvSpPr>
        <p:spPr>
          <a:xfrm>
            <a:off x="656850" y="3657600"/>
            <a:ext cx="8295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bū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lá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bèo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>
                <a:latin typeface="HP001 4 hàng" pitchFamily="34" charset="0"/>
                <a:ea typeface="HP001" pitchFamily="34" charset="0"/>
              </a:rPr>
              <a:t>s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en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lại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,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làm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>
                <a:latin typeface="HP001 4 hàng" pitchFamily="34" charset="0"/>
                <a:ea typeface="HP001" pitchFamily="34" charset="0"/>
              </a:rPr>
              <a:t>mŎ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chiếc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bè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.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Bè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/>
              </a:rPr>
              <a:t>Ǉ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heo</a:t>
            </a:r>
            <a:r>
              <a:rPr lang="en-US" sz="30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smtClean="0">
                <a:latin typeface="HP001" pitchFamily="34" charset="0"/>
                <a:ea typeface="HP001" pitchFamily="34" charset="0"/>
              </a:rPr>
              <a:t>   </a:t>
            </a:r>
            <a:endParaRPr lang="en-US" sz="3000" b="1" dirty="0" smtClean="0">
              <a:latin typeface="HP001" pitchFamily="34" charset="0"/>
              <a:ea typeface="HP001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530" y="4375957"/>
            <a:ext cx="6237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HP001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dòng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nư</a:t>
            </a:r>
            <a:r>
              <a:rPr lang="el-GR" sz="2800" b="1" dirty="0" smtClean="0">
                <a:latin typeface="HP001 4 hàng" pitchFamily="34" charset="0"/>
                <a:ea typeface="HP001" pitchFamily="34" charset="0"/>
              </a:rPr>
              <a:t>ϐ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/>
              </a:rPr>
              <a:t>Ǉ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rċ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băng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băng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.</a:t>
            </a:r>
            <a:endParaRPr lang="en-US" sz="2800" b="1" dirty="0" smtClean="0">
              <a:latin typeface="HP001 4 hàng" pitchFamily="34" charset="0"/>
              <a:ea typeface="HP001" pitchFamily="34" charset="0"/>
            </a:endParaRPr>
          </a:p>
        </p:txBody>
      </p:sp>
      <p:sp>
        <p:nvSpPr>
          <p:cNvPr id="937" name="Rectangle 936"/>
          <p:cNvSpPr/>
          <p:nvPr/>
        </p:nvSpPr>
        <p:spPr>
          <a:xfrm>
            <a:off x="1001666" y="5105400"/>
            <a:ext cx="7924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  <a:ea typeface="HP001" pitchFamily="34" charset="0"/>
              </a:rPr>
              <a:t>-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Mùa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/>
              </a:rPr>
              <a:t>Ǉ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hu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mƞ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ch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ĥ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>
                <a:latin typeface="HP001 4 hàng" pitchFamily="34" charset="0"/>
                <a:ea typeface="HP001" pitchFamily="34" charset="0"/>
              </a:rPr>
              <a:t>nhưng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nư</a:t>
            </a:r>
            <a:r>
              <a:rPr lang="el-GR" sz="2800" b="1" dirty="0">
                <a:latin typeface="HP001 4 hàng" pitchFamily="34" charset="0"/>
                <a:ea typeface="HP001" pitchFamily="34" charset="0"/>
              </a:rPr>
              <a:t>ϐ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đã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ea typeface="HP001"/>
              </a:rPr>
              <a:t>Ǉ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r</a:t>
            </a:r>
            <a:r>
              <a:rPr lang="el-GR" sz="2800" b="1" dirty="0" smtClean="0">
                <a:latin typeface="HP001 4 hàng" pitchFamily="34" charset="0"/>
                <a:ea typeface="HP001" pitchFamily="34" charset="0"/>
              </a:rPr>
              <a:t>Ϊ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g </a:t>
            </a:r>
            <a:r>
              <a:rPr lang="en-US" sz="2800" b="1" dirty="0" err="1" smtClean="0">
                <a:latin typeface="HP001 4 hàng" pitchFamily="34" charset="0"/>
                <a:ea typeface="HP001" pitchFamily="34" charset="0"/>
              </a:rPr>
              <a:t>vắt</a:t>
            </a:r>
            <a:r>
              <a:rPr lang="en-US" sz="2800" b="1" dirty="0">
                <a:latin typeface="HP001 4 hàng" pitchFamily="34" charset="0"/>
                <a:ea typeface="HP001" pitchFamily="34" charset="0"/>
              </a:rPr>
              <a:t>,</a:t>
            </a:r>
            <a:r>
              <a:rPr lang="en-US" sz="2800" b="1" dirty="0" smtClean="0">
                <a:latin typeface="HP001 4 hàng" pitchFamily="34" charset="0"/>
                <a:ea typeface="HP001" pitchFamily="34" charset="0"/>
              </a:rPr>
              <a:t> </a:t>
            </a:r>
          </a:p>
        </p:txBody>
      </p:sp>
      <p:sp>
        <p:nvSpPr>
          <p:cNvPr id="938" name="Rectangle 937"/>
          <p:cNvSpPr/>
          <p:nvPr/>
        </p:nvSpPr>
        <p:spPr>
          <a:xfrm>
            <a:off x="594705" y="5821750"/>
            <a:ext cx="85618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tr</a:t>
            </a:r>
            <a:r>
              <a:rPr lang="en-US" sz="3000" b="1" dirty="0" err="1">
                <a:latin typeface="HP001 4 hàng" pitchFamily="34" charset="0"/>
                <a:ea typeface="HP001" pitchFamily="34" charset="0"/>
              </a:rPr>
              <a:t>Ūg</a:t>
            </a:r>
            <a:r>
              <a:rPr lang="en-US" sz="3000" b="1" dirty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thấy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cả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hŜ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cu</a:t>
            </a:r>
            <a:r>
              <a:rPr lang="en-US" sz="3000" b="1" dirty="0" err="1">
                <a:latin typeface="HP001 4 hàng" pitchFamily="34" charset="0"/>
                <a:ea typeface="HP001" pitchFamily="34" charset="0"/>
              </a:rPr>
              <a:t>Ė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trắng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tinh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nằm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dư</a:t>
            </a:r>
            <a:r>
              <a:rPr lang="en-US" sz="3000" b="1" dirty="0" err="1">
                <a:latin typeface="HP001 4 hàng" pitchFamily="34" charset="0"/>
                <a:ea typeface="HP001" pitchFamily="34" charset="0"/>
              </a:rPr>
              <a:t>ƞ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 </a:t>
            </a:r>
            <a:r>
              <a:rPr lang="en-US" sz="3000" b="1" dirty="0" err="1" smtClean="0">
                <a:latin typeface="HP001 4 hàng" pitchFamily="34" charset="0"/>
                <a:ea typeface="HP001" pitchFamily="34" charset="0"/>
              </a:rPr>
              <a:t>đáy</a:t>
            </a:r>
            <a:r>
              <a:rPr lang="en-US" sz="3000" b="1" dirty="0" smtClean="0">
                <a:latin typeface="HP001 4 hàng" pitchFamily="34" charset="0"/>
                <a:ea typeface="HP001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71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3124200" cy="9144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BÀI TẬP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781800" cy="838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Thi </a:t>
            </a: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chữ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chứa</a:t>
            </a:r>
            <a:r>
              <a:rPr lang="en-US" sz="3200" dirty="0" smtClean="0"/>
              <a:t> </a:t>
            </a:r>
            <a:r>
              <a:rPr lang="en-US" sz="3200" dirty="0" err="1" smtClean="0"/>
              <a:t>iê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yê</a:t>
            </a:r>
            <a:r>
              <a:rPr lang="en-US" sz="3200" dirty="0" smtClean="0"/>
              <a:t>:</a:t>
            </a:r>
          </a:p>
          <a:p>
            <a:pPr marL="514350" indent="-51435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2667000"/>
            <a:ext cx="42976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2971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BÀI TẬP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838200"/>
            <a:ext cx="88392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biệt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chữ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lphaLcPeriod"/>
            </a:pPr>
            <a:r>
              <a:rPr lang="en-US" sz="3200" dirty="0" err="1" smtClean="0"/>
              <a:t>Hòa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dỗ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đội</a:t>
            </a:r>
            <a:r>
              <a:rPr lang="en-US" sz="3200" dirty="0" smtClean="0"/>
              <a:t> </a:t>
            </a:r>
            <a:r>
              <a:rPr lang="en-US" sz="3200" dirty="0" err="1" smtClean="0"/>
              <a:t>mũ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đi</a:t>
            </a:r>
            <a:r>
              <a:rPr lang="en-US" sz="3200" dirty="0" smtClean="0"/>
              <a:t> </a:t>
            </a:r>
            <a:r>
              <a:rPr lang="en-US" sz="3200" dirty="0" err="1" smtClean="0"/>
              <a:t>ăn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giỗ</a:t>
            </a:r>
            <a:r>
              <a:rPr lang="en-US" sz="3200" dirty="0" smtClean="0"/>
              <a:t> </a:t>
            </a:r>
            <a:r>
              <a:rPr lang="en-US" sz="3200" dirty="0" err="1" smtClean="0"/>
              <a:t>ông</a:t>
            </a:r>
            <a:r>
              <a:rPr lang="en-US" sz="3200" dirty="0" smtClean="0"/>
              <a:t> </a:t>
            </a:r>
            <a:r>
              <a:rPr lang="en-US" sz="3200" dirty="0" err="1" smtClean="0"/>
              <a:t>ngoại</a:t>
            </a:r>
            <a:r>
              <a:rPr lang="en-US" sz="3200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sz="3200" dirty="0" err="1" smtClean="0"/>
              <a:t>Chúng</a:t>
            </a:r>
            <a:r>
              <a:rPr lang="en-US" sz="3200" dirty="0" smtClean="0"/>
              <a:t> </a:t>
            </a:r>
            <a:r>
              <a:rPr lang="en-US" sz="3200" dirty="0" err="1" smtClean="0"/>
              <a:t>tôi</a:t>
            </a:r>
            <a:r>
              <a:rPr lang="en-US" sz="3200" dirty="0" smtClean="0"/>
              <a:t> </a:t>
            </a:r>
            <a:r>
              <a:rPr lang="en-US" sz="3200" dirty="0" err="1" smtClean="0"/>
              <a:t>lênh</a:t>
            </a:r>
            <a:r>
              <a:rPr lang="en-US" sz="3200" dirty="0" smtClean="0"/>
              <a:t> </a:t>
            </a:r>
            <a:r>
              <a:rPr lang="en-US" sz="3200" dirty="0" err="1" smtClean="0"/>
              <a:t>đênh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dòng</a:t>
            </a:r>
            <a:r>
              <a:rPr lang="en-US" sz="3200" dirty="0" smtClean="0"/>
              <a:t> </a:t>
            </a:r>
            <a:r>
              <a:rPr lang="en-US" sz="3200" dirty="0" err="1" smtClean="0"/>
              <a:t>sông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ròng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/>
              <a:t>rã</a:t>
            </a:r>
            <a:r>
              <a:rPr lang="en-US" sz="3200" dirty="0" smtClean="0"/>
              <a:t> </a:t>
            </a:r>
            <a:r>
              <a:rPr lang="en-US" sz="3200" dirty="0" err="1" smtClean="0"/>
              <a:t>ba</a:t>
            </a:r>
            <a:r>
              <a:rPr lang="en-US" sz="3200" dirty="0" smtClean="0"/>
              <a:t> </a:t>
            </a:r>
            <a:r>
              <a:rPr lang="en-US" sz="3200" dirty="0" err="1" smtClean="0"/>
              <a:t>ngày</a:t>
            </a:r>
            <a:r>
              <a:rPr lang="en-US" sz="3200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sz="3200" dirty="0" err="1" smtClean="0"/>
              <a:t>Tôi</a:t>
            </a:r>
            <a:r>
              <a:rPr lang="en-US" sz="3200" dirty="0" smtClean="0"/>
              <a:t> </a:t>
            </a:r>
            <a:r>
              <a:rPr lang="en-US" sz="3200" dirty="0" err="1" smtClean="0"/>
              <a:t>viết</a:t>
            </a:r>
            <a:r>
              <a:rPr lang="en-US" sz="3200" dirty="0" smtClean="0"/>
              <a:t> </a:t>
            </a:r>
            <a:r>
              <a:rPr lang="en-US" sz="3200" dirty="0" err="1" smtClean="0"/>
              <a:t>những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vần</a:t>
            </a:r>
            <a:r>
              <a:rPr lang="en-US" sz="3200" dirty="0" smtClean="0"/>
              <a:t> </a:t>
            </a:r>
            <a:r>
              <a:rPr lang="en-US" sz="3200" dirty="0" err="1" smtClean="0"/>
              <a:t>thơ</a:t>
            </a:r>
            <a:r>
              <a:rPr lang="en-US" sz="3200" dirty="0" smtClean="0"/>
              <a:t> </a:t>
            </a:r>
            <a:r>
              <a:rPr lang="en-US" sz="3200" dirty="0" err="1" smtClean="0"/>
              <a:t>về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vầng</a:t>
            </a:r>
            <a:r>
              <a:rPr lang="en-US" sz="3200" dirty="0" smtClean="0"/>
              <a:t> </a:t>
            </a:r>
            <a:r>
              <a:rPr lang="en-US" sz="3200" dirty="0" err="1" smtClean="0"/>
              <a:t>trăng</a:t>
            </a:r>
            <a:r>
              <a:rPr lang="en-US" sz="3200" dirty="0" smtClean="0"/>
              <a:t> </a:t>
            </a:r>
            <a:r>
              <a:rPr lang="en-US" sz="3200" dirty="0" err="1" smtClean="0"/>
              <a:t>quê</a:t>
            </a:r>
            <a:r>
              <a:rPr lang="en-US" sz="3200" dirty="0" smtClean="0"/>
              <a:t> </a:t>
            </a:r>
            <a:r>
              <a:rPr lang="en-US" sz="3200" dirty="0" err="1" smtClean="0"/>
              <a:t>hương</a:t>
            </a:r>
            <a:r>
              <a:rPr lang="en-US" sz="3200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Dân</a:t>
            </a:r>
            <a:r>
              <a:rPr lang="en-US" sz="3200" dirty="0" smtClean="0"/>
              <a:t> </a:t>
            </a:r>
            <a:r>
              <a:rPr lang="en-US" sz="3200" dirty="0" err="1" smtClean="0"/>
              <a:t>làng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dâng</a:t>
            </a:r>
            <a:r>
              <a:rPr lang="en-US" sz="3200" dirty="0" smtClean="0"/>
              <a:t> </a:t>
            </a:r>
            <a:r>
              <a:rPr lang="en-US" sz="3200" dirty="0" err="1" smtClean="0"/>
              <a:t>lên</a:t>
            </a:r>
            <a:r>
              <a:rPr lang="en-US" sz="3200" dirty="0" smtClean="0"/>
              <a:t> </a:t>
            </a:r>
            <a:r>
              <a:rPr lang="en-US" sz="3200" dirty="0" err="1" smtClean="0"/>
              <a:t>nhà</a:t>
            </a:r>
            <a:r>
              <a:rPr lang="en-US" sz="3200" dirty="0" smtClean="0"/>
              <a:t> </a:t>
            </a:r>
            <a:r>
              <a:rPr lang="en-US" sz="3200" dirty="0" err="1" smtClean="0"/>
              <a:t>vua</a:t>
            </a:r>
            <a:r>
              <a:rPr lang="en-US" sz="3200" dirty="0" smtClean="0"/>
              <a:t> </a:t>
            </a:r>
            <a:r>
              <a:rPr lang="en-US" sz="3200" dirty="0" err="1" smtClean="0"/>
              <a:t>nhiều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ngon</a:t>
            </a:r>
            <a:r>
              <a:rPr lang="en-US" sz="3200" dirty="0" smtClean="0"/>
              <a:t> </a:t>
            </a:r>
            <a:r>
              <a:rPr lang="en-US" sz="3200" dirty="0" err="1" smtClean="0"/>
              <a:t>vật</a:t>
            </a:r>
            <a:r>
              <a:rPr lang="en-US" sz="3200" dirty="0" smtClean="0"/>
              <a:t> </a:t>
            </a:r>
            <a:r>
              <a:rPr lang="en-US" sz="3200" dirty="0" err="1" smtClean="0"/>
              <a:t>lạ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07929" y="1371600"/>
            <a:ext cx="60500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8" name="Picture 4" descr="http://365izazova.weebly.com/uploads/5/5/7/8/5578892/1963026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010400" cy="4800600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3886200" y="2286000"/>
            <a:ext cx="3505200" cy="2057400"/>
          </a:xfrm>
          <a:prstGeom prst="wedgeEllipseCallout">
            <a:avLst>
              <a:gd name="adj1" fmla="val -59122"/>
              <a:gd name="adj2" fmla="val 653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Dòng</a:t>
            </a:r>
            <a:r>
              <a:rPr lang="en-US" sz="4000" dirty="0" smtClean="0"/>
              <a:t> </a:t>
            </a:r>
            <a:r>
              <a:rPr lang="en-US" sz="4000" dirty="0" err="1" smtClean="0"/>
              <a:t>sông</a:t>
            </a:r>
            <a:endParaRPr lang="en-US" sz="4000" dirty="0"/>
          </a:p>
        </p:txBody>
      </p:sp>
      <p:sp>
        <p:nvSpPr>
          <p:cNvPr id="9" name="Oval Callout 8"/>
          <p:cNvSpPr/>
          <p:nvPr/>
        </p:nvSpPr>
        <p:spPr>
          <a:xfrm>
            <a:off x="7543800" y="266700"/>
            <a:ext cx="1828800" cy="1600200"/>
          </a:xfrm>
          <a:prstGeom prst="wedgeEllipseCallout">
            <a:avLst>
              <a:gd name="adj1" fmla="val -103091"/>
              <a:gd name="adj2" fmla="val 4498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Dòng</a:t>
            </a:r>
            <a:r>
              <a:rPr lang="en-US" sz="3200" dirty="0" smtClean="0"/>
              <a:t> </a:t>
            </a:r>
            <a:r>
              <a:rPr lang="en-US" sz="3200" dirty="0" err="1" smtClean="0"/>
              <a:t>người</a:t>
            </a:r>
            <a:endParaRPr lang="en-US" sz="3200" dirty="0"/>
          </a:p>
        </p:txBody>
      </p:sp>
      <p:pic>
        <p:nvPicPr>
          <p:cNvPr id="1026" name="Picture 2" descr="C:\Users\pc\Desktop\don-giang-sinh-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8162"/>
            <a:ext cx="7205462" cy="47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553200" cy="12192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B0F0"/>
                </a:solidFill>
              </a:rPr>
              <a:t>Chuẩn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bị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bài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tiếp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theo</a:t>
            </a:r>
            <a:r>
              <a:rPr lang="en-US" sz="4400" dirty="0" smtClean="0">
                <a:solidFill>
                  <a:srgbClr val="00B0F0"/>
                </a:solidFill>
              </a:rPr>
              <a:t>.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762000"/>
            <a:ext cx="7708392" cy="1143000"/>
          </a:xfrm>
          <a:prstGeom prst="rect">
            <a:avLst/>
          </a:prstGeom>
        </p:spPr>
        <p:txBody>
          <a:bodyPr bIns="91440" numCol="1" anchor="b" anchorCtr="0">
            <a:prstTxWarp prst="textCanUp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Củng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cố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dặn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dò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s://tranthinguyetmai.files.wordpress.com/2012/06/fivestuden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971800"/>
            <a:ext cx="5181600" cy="3505200"/>
          </a:xfrm>
          <a:prstGeom prst="rect">
            <a:avLst/>
          </a:prstGeom>
          <a:noFill/>
        </p:spPr>
      </p:pic>
      <p:pic>
        <p:nvPicPr>
          <p:cNvPr id="1027" name="Picture 3" descr="E:\hinh anh\hinh dep\anh dong\2po9yy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2857500" cy="2857500"/>
          </a:xfrm>
          <a:prstGeom prst="rect">
            <a:avLst/>
          </a:prstGeom>
          <a:noFill/>
        </p:spPr>
      </p:pic>
      <p:pic>
        <p:nvPicPr>
          <p:cNvPr id="1028" name="Picture 4" descr="E:\hinh anh\hinh dep\anh dong\2po9yy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16002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2223</TotalTime>
  <Words>180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PowerPoint Presentation</vt:lpstr>
      <vt:lpstr>BÀI TẬP</vt:lpstr>
      <vt:lpstr>BÀI TẬP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cw284bdc</dc:creator>
  <cp:lastModifiedBy>DANG MINH THU</cp:lastModifiedBy>
  <cp:revision>62</cp:revision>
  <dcterms:created xsi:type="dcterms:W3CDTF">2014-08-26T07:11:58Z</dcterms:created>
  <dcterms:modified xsi:type="dcterms:W3CDTF">2018-09-28T01:48:13Z</dcterms:modified>
</cp:coreProperties>
</file>